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D217F-0A54-4472-8CDE-5F4C0764685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66C3C-44D8-456A-84AC-89D79F031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DBMS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FUNCTIONAL DEPENDENCY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Functional dependency in DBMS, as the name suggests is a relationship between attributes of a table dependent on each other. Introduced by E. F. </a:t>
            </a:r>
            <a:r>
              <a:rPr lang="en-US" dirty="0" err="1"/>
              <a:t>Codd</a:t>
            </a:r>
            <a:r>
              <a:rPr lang="en-US" dirty="0"/>
              <a:t>, it helps in preventing data redundancy and gets to know about bad designs.</a:t>
            </a:r>
          </a:p>
          <a:p>
            <a:r>
              <a:rPr lang="en-US" dirty="0"/>
              <a:t>To understand the concept thoroughly, let us consider P is a relation with attributes A and B. Functional Dependency is represented by -&gt; (arrow sign)</a:t>
            </a:r>
          </a:p>
          <a:p>
            <a:r>
              <a:rPr lang="en-US" dirty="0"/>
              <a:t>Then the following will represent the functional dependency between attributes with an arrow sign −</a:t>
            </a:r>
          </a:p>
          <a:p>
            <a:r>
              <a:rPr lang="en-US" b="1" dirty="0" smtClean="0"/>
              <a:t>A -&gt; 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We </a:t>
            </a:r>
            <a:r>
              <a:rPr lang="en-US" sz="1600" dirty="0"/>
              <a:t>have a </a:t>
            </a:r>
            <a:r>
              <a:rPr lang="en-US" sz="1600" b="1" dirty="0"/>
              <a:t>&lt;Department&gt;</a:t>
            </a:r>
            <a:r>
              <a:rPr lang="en-US" sz="1600" dirty="0"/>
              <a:t> table with two attributes </a:t>
            </a:r>
            <a:r>
              <a:rPr lang="en-US" sz="1600" dirty="0" smtClean="0"/>
              <a:t>−</a:t>
            </a:r>
          </a:p>
          <a:p>
            <a:r>
              <a:rPr lang="en-US" sz="1600" dirty="0"/>
              <a:t> </a:t>
            </a:r>
            <a:r>
              <a:rPr lang="en-US" sz="1600" b="1" dirty="0" err="1"/>
              <a:t>DeptId</a:t>
            </a:r>
            <a:r>
              <a:rPr lang="en-US" sz="1600" b="1" dirty="0"/>
              <a:t> </a:t>
            </a:r>
            <a:r>
              <a:rPr lang="en-US" sz="1600" dirty="0"/>
              <a:t>and </a:t>
            </a:r>
            <a:r>
              <a:rPr lang="en-US" sz="1600" b="1" dirty="0" err="1"/>
              <a:t>DeptName</a:t>
            </a:r>
            <a:r>
              <a:rPr lang="en-US" sz="1600" dirty="0"/>
              <a:t>.</a:t>
            </a:r>
          </a:p>
          <a:p>
            <a:r>
              <a:rPr lang="en-US" sz="1600" b="1" dirty="0" err="1" smtClean="0"/>
              <a:t>DeptId</a:t>
            </a:r>
            <a:r>
              <a:rPr lang="en-US" sz="1600" b="1" dirty="0" smtClean="0"/>
              <a:t> </a:t>
            </a:r>
            <a:r>
              <a:rPr lang="en-US" sz="1600" dirty="0" smtClean="0"/>
              <a:t>= Department ID</a:t>
            </a:r>
            <a:br>
              <a:rPr lang="en-US" sz="1600" dirty="0" smtClean="0"/>
            </a:br>
            <a:r>
              <a:rPr lang="en-US" sz="1600" b="1" dirty="0" err="1" smtClean="0"/>
              <a:t>DeptName</a:t>
            </a:r>
            <a:r>
              <a:rPr lang="en-US" sz="1600" b="1" dirty="0" smtClean="0"/>
              <a:t> </a:t>
            </a:r>
            <a:r>
              <a:rPr lang="en-US" sz="1600" dirty="0" smtClean="0"/>
              <a:t>= Department Name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The </a:t>
            </a:r>
            <a:r>
              <a:rPr lang="en-US" sz="1600" b="1" dirty="0" err="1"/>
              <a:t>DeptId</a:t>
            </a:r>
            <a:r>
              <a:rPr lang="en-US" sz="1600" b="1" dirty="0"/>
              <a:t> </a:t>
            </a:r>
            <a:r>
              <a:rPr lang="en-US" sz="1600" dirty="0"/>
              <a:t>is our primary key. Here, </a:t>
            </a:r>
            <a:r>
              <a:rPr lang="en-US" sz="1600" b="1" dirty="0" err="1"/>
              <a:t>DeptId</a:t>
            </a:r>
            <a:r>
              <a:rPr lang="en-US" sz="1600" b="1" dirty="0"/>
              <a:t> </a:t>
            </a:r>
            <a:r>
              <a:rPr lang="en-US" sz="1600" dirty="0"/>
              <a:t>uniquely identifies the </a:t>
            </a:r>
            <a:r>
              <a:rPr lang="en-US" sz="1600" b="1" dirty="0" err="1"/>
              <a:t>DeptName</a:t>
            </a:r>
            <a:r>
              <a:rPr lang="en-US" sz="1600" b="1" dirty="0"/>
              <a:t> </a:t>
            </a:r>
            <a:r>
              <a:rPr lang="en-US" sz="1600" dirty="0"/>
              <a:t>attribute. </a:t>
            </a:r>
            <a:endParaRPr lang="en-US" sz="1600" dirty="0" smtClean="0"/>
          </a:p>
          <a:p>
            <a:r>
              <a:rPr lang="en-US" sz="1600" dirty="0" smtClean="0"/>
              <a:t>This </a:t>
            </a:r>
            <a:r>
              <a:rPr lang="en-US" sz="1600" dirty="0"/>
              <a:t>is because if you want to know the department name, then at first you need to have the </a:t>
            </a:r>
            <a:r>
              <a:rPr lang="en-US" sz="1600" b="1" dirty="0" err="1"/>
              <a:t>DeptId</a:t>
            </a:r>
            <a:r>
              <a:rPr lang="en-US" sz="1600" dirty="0"/>
              <a:t>.</a:t>
            </a:r>
          </a:p>
          <a:p>
            <a:r>
              <a:rPr lang="en-US" sz="1600" b="1" dirty="0" err="1" smtClean="0"/>
              <a:t>DeptId</a:t>
            </a:r>
            <a:r>
              <a:rPr lang="en-US" sz="1600" b="1" dirty="0"/>
              <a:t>	</a:t>
            </a:r>
            <a:r>
              <a:rPr lang="en-US" sz="1600" b="1" dirty="0" smtClean="0"/>
              <a:t>		</a:t>
            </a:r>
            <a:r>
              <a:rPr lang="en-US" sz="1600" b="1" dirty="0" err="1" smtClean="0"/>
              <a:t>DeptName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001			Finance</a:t>
            </a:r>
            <a:br>
              <a:rPr lang="en-US" sz="1600" dirty="0" smtClean="0"/>
            </a:br>
            <a:r>
              <a:rPr lang="en-US" sz="1600" dirty="0" smtClean="0"/>
              <a:t>002			Marketing</a:t>
            </a:r>
            <a:br>
              <a:rPr lang="en-US" sz="1600" dirty="0" smtClean="0"/>
            </a:br>
            <a:r>
              <a:rPr lang="en-US" sz="1600" dirty="0" smtClean="0"/>
              <a:t>003			HR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Therefore, the above functional dependency between </a:t>
            </a:r>
            <a:r>
              <a:rPr lang="en-US" sz="1600" b="1" dirty="0" err="1"/>
              <a:t>DeptId</a:t>
            </a:r>
            <a:r>
              <a:rPr lang="en-US" sz="1600" b="1" dirty="0"/>
              <a:t> </a:t>
            </a:r>
            <a:r>
              <a:rPr lang="en-US" sz="1600" dirty="0"/>
              <a:t>and </a:t>
            </a:r>
            <a:r>
              <a:rPr lang="en-US" sz="1600" b="1" dirty="0" err="1"/>
              <a:t>DeptName</a:t>
            </a:r>
            <a:r>
              <a:rPr lang="en-US" sz="1600" b="1" dirty="0"/>
              <a:t> </a:t>
            </a:r>
            <a:r>
              <a:rPr lang="en-US" sz="1600" dirty="0"/>
              <a:t>can be determined as </a:t>
            </a:r>
            <a:r>
              <a:rPr lang="en-US" sz="1600" b="1" dirty="0" err="1"/>
              <a:t>DeptId</a:t>
            </a:r>
            <a:r>
              <a:rPr lang="en-US" sz="1600" b="1" dirty="0"/>
              <a:t> </a:t>
            </a:r>
            <a:r>
              <a:rPr lang="en-US" sz="1600" dirty="0"/>
              <a:t>is functionally dependent on </a:t>
            </a:r>
            <a:r>
              <a:rPr lang="en-US" sz="1600" b="1" dirty="0" err="1"/>
              <a:t>DeptName</a:t>
            </a:r>
            <a:r>
              <a:rPr lang="en-US" sz="1600" dirty="0"/>
              <a:t> −</a:t>
            </a:r>
          </a:p>
          <a:p>
            <a:r>
              <a:rPr lang="en-US" sz="1600" b="1" dirty="0" err="1" smtClean="0"/>
              <a:t>DeptId</a:t>
            </a:r>
            <a:r>
              <a:rPr lang="en-US" sz="1600" b="1" dirty="0" smtClean="0"/>
              <a:t> -&gt; </a:t>
            </a:r>
            <a:r>
              <a:rPr lang="en-US" sz="1600" b="1" dirty="0" err="1" smtClean="0"/>
              <a:t>DeptName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FUNCTIONAL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</a:t>
            </a:r>
            <a:r>
              <a:rPr lang="en-US" dirty="0"/>
              <a:t>are mainly four types of Functional Dependency in DBMS. Following are the types of Functional Dependencies in DBMS:</a:t>
            </a:r>
          </a:p>
          <a:p>
            <a:r>
              <a:rPr lang="en-US" b="1" dirty="0" err="1"/>
              <a:t>Multivalued</a:t>
            </a:r>
            <a:r>
              <a:rPr lang="en-US" b="1" dirty="0"/>
              <a:t> Dependency</a:t>
            </a:r>
            <a:endParaRPr lang="en-US" dirty="0"/>
          </a:p>
          <a:p>
            <a:r>
              <a:rPr lang="en-US" b="1" dirty="0"/>
              <a:t>Trivial Functional Dependency</a:t>
            </a:r>
            <a:endParaRPr lang="en-US" dirty="0"/>
          </a:p>
          <a:p>
            <a:r>
              <a:rPr lang="en-US" b="1" dirty="0"/>
              <a:t>Non-Trivial Functional Dependency</a:t>
            </a:r>
            <a:endParaRPr lang="en-US" dirty="0"/>
          </a:p>
          <a:p>
            <a:r>
              <a:rPr lang="en-US" b="1" dirty="0"/>
              <a:t>Transitive Dependency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MULTIVALUED FUNCTIONAL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Multivalued</a:t>
            </a:r>
            <a:r>
              <a:rPr lang="en-US" dirty="0"/>
              <a:t> dependency occurs in the situation where there are multiple independent </a:t>
            </a:r>
            <a:r>
              <a:rPr lang="en-US" dirty="0" err="1"/>
              <a:t>multivalued</a:t>
            </a:r>
            <a:r>
              <a:rPr lang="en-US" dirty="0"/>
              <a:t> attributes in a single table.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/>
              <a:t>multivalued</a:t>
            </a:r>
            <a:r>
              <a:rPr lang="en-US" dirty="0"/>
              <a:t> dependency is a complete constraint between two sets of attributes in a relation.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requires that certain </a:t>
            </a:r>
            <a:r>
              <a:rPr lang="en-US" dirty="0" err="1"/>
              <a:t>tuples</a:t>
            </a:r>
            <a:r>
              <a:rPr lang="en-US" dirty="0"/>
              <a:t> be present in a relation.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TRIVIAL FUNCTIONAL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Trivial dependency is a set of attributes which are called a trivial if the set of attributes are included in that </a:t>
            </a:r>
            <a:r>
              <a:rPr lang="en-US" dirty="0" err="1"/>
              <a:t>attribute.</a:t>
            </a:r>
            <a:r>
              <a:rPr lang="en-US" dirty="0" err="1" smtClean="0"/>
              <a:t>A</a:t>
            </a:r>
            <a:r>
              <a:rPr lang="en-US" dirty="0" smtClean="0"/>
              <a:t> </a:t>
            </a:r>
            <a:r>
              <a:rPr lang="en-US" dirty="0"/>
              <a:t>→ B has trivial functional dependency if B is a subset of 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The following dependencies are also trivial like: A → A, B → </a:t>
            </a:r>
            <a:r>
              <a:rPr lang="en-US" dirty="0" smtClean="0"/>
              <a:t>B</a:t>
            </a:r>
          </a:p>
          <a:p>
            <a:endParaRPr lang="en-US" dirty="0"/>
          </a:p>
          <a:p>
            <a:r>
              <a:rPr lang="en-US" b="1" dirty="0"/>
              <a:t>Example:</a:t>
            </a:r>
            <a:endParaRPr lang="en-US" dirty="0"/>
          </a:p>
          <a:p>
            <a:r>
              <a:rPr lang="en-US" dirty="0"/>
              <a:t>Consider a table with two columns </a:t>
            </a:r>
            <a:r>
              <a:rPr lang="en-US" dirty="0" err="1"/>
              <a:t>Employee_Id</a:t>
            </a:r>
            <a:r>
              <a:rPr lang="en-US" dirty="0"/>
              <a:t> and Employee</a:t>
            </a:r>
            <a:r>
              <a:rPr lang="en-US" dirty="0" smtClean="0"/>
              <a:t>_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Name</a:t>
            </a:r>
            <a:r>
              <a:rPr lang="en-US" dirty="0"/>
              <a:t>.  </a:t>
            </a:r>
          </a:p>
          <a:p>
            <a:r>
              <a:rPr lang="en-US" dirty="0"/>
              <a:t>{</a:t>
            </a:r>
            <a:r>
              <a:rPr lang="en-US" dirty="0" err="1"/>
              <a:t>Employee_id</a:t>
            </a:r>
            <a:r>
              <a:rPr lang="en-US" dirty="0"/>
              <a:t>, </a:t>
            </a:r>
            <a:r>
              <a:rPr lang="en-US" dirty="0" err="1"/>
              <a:t>Employee_Name</a:t>
            </a:r>
            <a:r>
              <a:rPr lang="en-US" dirty="0"/>
              <a:t>}   →    </a:t>
            </a:r>
            <a:r>
              <a:rPr lang="en-US" dirty="0" err="1"/>
              <a:t>Employee_Id</a:t>
            </a:r>
            <a:r>
              <a:rPr lang="en-US" dirty="0"/>
              <a:t> is a trivial functional dependency as   </a:t>
            </a:r>
          </a:p>
          <a:p>
            <a:r>
              <a:rPr lang="en-US" dirty="0" err="1"/>
              <a:t>Employee_Id</a:t>
            </a:r>
            <a:r>
              <a:rPr lang="en-US" dirty="0"/>
              <a:t> is a subset of {</a:t>
            </a:r>
            <a:r>
              <a:rPr lang="en-US" dirty="0" err="1"/>
              <a:t>Employee_Id</a:t>
            </a:r>
            <a:r>
              <a:rPr lang="en-US" dirty="0"/>
              <a:t>, </a:t>
            </a:r>
            <a:r>
              <a:rPr lang="en-US" dirty="0" err="1"/>
              <a:t>Employee_Name</a:t>
            </a:r>
            <a:r>
              <a:rPr lang="en-US" dirty="0"/>
              <a:t>}.  </a:t>
            </a:r>
          </a:p>
          <a:p>
            <a:r>
              <a:rPr lang="en-US" dirty="0"/>
              <a:t>Also, </a:t>
            </a:r>
            <a:r>
              <a:rPr lang="en-US" dirty="0" err="1"/>
              <a:t>Employee_Id</a:t>
            </a:r>
            <a:r>
              <a:rPr lang="en-US" dirty="0"/>
              <a:t> → </a:t>
            </a:r>
            <a:r>
              <a:rPr lang="en-US" dirty="0" err="1"/>
              <a:t>Employee_Id</a:t>
            </a:r>
            <a:r>
              <a:rPr lang="en-US" dirty="0"/>
              <a:t> and </a:t>
            </a:r>
            <a:r>
              <a:rPr lang="en-US" dirty="0" err="1"/>
              <a:t>Employee_Name</a:t>
            </a:r>
            <a:r>
              <a:rPr lang="en-US" dirty="0"/>
              <a:t>   →    </a:t>
            </a:r>
            <a:r>
              <a:rPr lang="en-US" dirty="0" err="1"/>
              <a:t>Employee_Name</a:t>
            </a:r>
            <a:r>
              <a:rPr lang="en-US" dirty="0"/>
              <a:t> are trivial dependencies too.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NON-TRIVIAL FUNCTIONAL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Functional </a:t>
            </a:r>
            <a:r>
              <a:rPr lang="en-US" dirty="0"/>
              <a:t>dependency which also known as a nontrivial dependency occurs when A-&gt;B holds true where B is not a subset of A. In a relationship, if attribute B is not a subset of attribute A, then it is considered as a non-trivial dependency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 → B has a non-trivial functional dependency if B is not a subset of A.</a:t>
            </a:r>
          </a:p>
          <a:p>
            <a:r>
              <a:rPr lang="en-US" dirty="0" smtClean="0"/>
              <a:t>When A intersection B is NULL, then A → B is called as complete non-trivial.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Example:</a:t>
            </a:r>
            <a:endParaRPr lang="en-US" dirty="0" smtClean="0"/>
          </a:p>
          <a:p>
            <a:r>
              <a:rPr lang="en-US" dirty="0" smtClean="0"/>
              <a:t>ID   →    Name,  </a:t>
            </a:r>
          </a:p>
          <a:p>
            <a:r>
              <a:rPr lang="en-US" dirty="0" smtClean="0"/>
              <a:t>Name   →    DOB  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TRANSITIVE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Transitive Dependency is a type of functional dependency which happens when “t” is indirectly formed by two functional dependencies. </a:t>
            </a:r>
            <a:endParaRPr lang="en-US" dirty="0" smtClean="0"/>
          </a:p>
          <a:p>
            <a:r>
              <a:rPr lang="en-US" dirty="0" smtClean="0"/>
              <a:t>Company		CEO			Age</a:t>
            </a:r>
          </a:p>
          <a:p>
            <a:pPr>
              <a:buNone/>
            </a:pPr>
            <a:r>
              <a:rPr lang="en-US" dirty="0" smtClean="0"/>
              <a:t>Microsoft		</a:t>
            </a:r>
            <a:r>
              <a:rPr lang="en-US" dirty="0" err="1" smtClean="0"/>
              <a:t>SatyANadella</a:t>
            </a:r>
            <a:r>
              <a:rPr lang="en-US" dirty="0" smtClean="0"/>
              <a:t>		51</a:t>
            </a:r>
          </a:p>
          <a:p>
            <a:pPr>
              <a:buNone/>
            </a:pPr>
            <a:r>
              <a:rPr lang="en-US" dirty="0" smtClean="0"/>
              <a:t>Google		</a:t>
            </a:r>
            <a:r>
              <a:rPr lang="en-US" dirty="0" err="1" smtClean="0"/>
              <a:t>Sundar</a:t>
            </a:r>
            <a:r>
              <a:rPr lang="en-US" dirty="0" smtClean="0"/>
              <a:t> </a:t>
            </a:r>
            <a:r>
              <a:rPr lang="en-US" dirty="0" err="1" smtClean="0"/>
              <a:t>Pichai</a:t>
            </a:r>
            <a:r>
              <a:rPr lang="en-US" dirty="0" smtClean="0"/>
              <a:t>		46</a:t>
            </a:r>
          </a:p>
          <a:p>
            <a:pPr>
              <a:buNone/>
            </a:pPr>
            <a:r>
              <a:rPr lang="en-US" dirty="0" err="1" smtClean="0"/>
              <a:t>Alibaba</a:t>
            </a:r>
            <a:r>
              <a:rPr lang="en-US" dirty="0" smtClean="0"/>
              <a:t>		Jack Ma			54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{Company} -&gt; {CEO} (if we know the </a:t>
            </a:r>
            <a:r>
              <a:rPr lang="en-US" dirty="0" err="1"/>
              <a:t>compay</a:t>
            </a:r>
            <a:r>
              <a:rPr lang="en-US" dirty="0"/>
              <a:t>, we know its CEO’s name)</a:t>
            </a:r>
          </a:p>
          <a:p>
            <a:r>
              <a:rPr lang="en-US" dirty="0"/>
              <a:t>{CEO } -&gt; {Age} If we know the CEO, we know the Age</a:t>
            </a:r>
          </a:p>
          <a:p>
            <a:r>
              <a:rPr lang="en-US" dirty="0"/>
              <a:t>Therefore according to the rule of rule of transitive dependency:</a:t>
            </a:r>
          </a:p>
          <a:p>
            <a:r>
              <a:rPr lang="en-US" dirty="0"/>
              <a:t>{ Company} -&gt; {Age} should hold, that makes sense because if we know the company name, we can know his age.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431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DBMS</vt:lpstr>
      <vt:lpstr>FUNCTIONAL DEPENDENCY</vt:lpstr>
      <vt:lpstr>EXAMPLE</vt:lpstr>
      <vt:lpstr>TYPES OF FUNCTIONAL DEPENDENCY</vt:lpstr>
      <vt:lpstr>MULTIVALUED FUNCTIONAL DEPENDENCY</vt:lpstr>
      <vt:lpstr>TRIVIAL FUNCTIONAL DEPENDENCY</vt:lpstr>
      <vt:lpstr>NON-TRIVIAL FUNCTIONAL DEPENDENCY</vt:lpstr>
      <vt:lpstr>TRANSITIVE DEPENDENCY</vt:lpstr>
      <vt:lpstr>EXPLANATION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</dc:title>
  <dc:creator>Dell</dc:creator>
  <cp:lastModifiedBy>Dell</cp:lastModifiedBy>
  <cp:revision>7</cp:revision>
  <dcterms:created xsi:type="dcterms:W3CDTF">2022-07-15T17:13:46Z</dcterms:created>
  <dcterms:modified xsi:type="dcterms:W3CDTF">2022-07-17T10:16:14Z</dcterms:modified>
</cp:coreProperties>
</file>